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0102D1-E50D-405D-BD9A-0FA3E25BB7D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E9255A-D81B-4CD5-985A-FAD28E01775F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Energy Losses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AED8D31-1A8A-4F10-81FF-1B2E79997CF4}" type="parTrans" cxnId="{BAC2F9DD-E554-4F5D-802C-730204D43BD5}">
      <dgm:prSet/>
      <dgm:spPr/>
      <dgm:t>
        <a:bodyPr/>
        <a:lstStyle/>
        <a:p>
          <a:endParaRPr lang="en-US"/>
        </a:p>
      </dgm:t>
    </dgm:pt>
    <dgm:pt modelId="{13C4B1EF-8DDF-4281-A588-55973DCC836C}" type="sibTrans" cxnId="{BAC2F9DD-E554-4F5D-802C-730204D43BD5}">
      <dgm:prSet/>
      <dgm:spPr/>
      <dgm:t>
        <a:bodyPr/>
        <a:lstStyle/>
        <a:p>
          <a:endParaRPr lang="en-US"/>
        </a:p>
      </dgm:t>
    </dgm:pt>
    <dgm:pt modelId="{C6298E28-7E63-4847-BE6A-68DA272A7C2E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Major Losses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F01696D-3A8B-4091-BEE9-0BA4980578F6}" type="parTrans" cxnId="{93D62160-B958-4F6F-BE37-B4420309C24F}">
      <dgm:prSet/>
      <dgm:spPr/>
      <dgm:t>
        <a:bodyPr/>
        <a:lstStyle/>
        <a:p>
          <a:endParaRPr lang="en-US"/>
        </a:p>
      </dgm:t>
    </dgm:pt>
    <dgm:pt modelId="{2497204E-17EF-4783-BBEF-745798623583}" type="sibTrans" cxnId="{93D62160-B958-4F6F-BE37-B4420309C24F}">
      <dgm:prSet/>
      <dgm:spPr/>
      <dgm:t>
        <a:bodyPr/>
        <a:lstStyle/>
        <a:p>
          <a:endParaRPr lang="en-US"/>
        </a:p>
      </dgm:t>
    </dgm:pt>
    <dgm:pt modelId="{D0927FC4-0B02-4B73-8542-3A50921654B5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Minor Losses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D12C4B5-70DB-46C6-9370-B94AFCA41FB7}" type="parTrans" cxnId="{07430B51-9A7F-4E1E-AE51-C038C596EA27}">
      <dgm:prSet/>
      <dgm:spPr/>
      <dgm:t>
        <a:bodyPr/>
        <a:lstStyle/>
        <a:p>
          <a:endParaRPr lang="en-US"/>
        </a:p>
      </dgm:t>
    </dgm:pt>
    <dgm:pt modelId="{2E5424F4-BC69-4A86-A1EC-F13D5940918A}" type="sibTrans" cxnId="{07430B51-9A7F-4E1E-AE51-C038C596EA27}">
      <dgm:prSet/>
      <dgm:spPr/>
      <dgm:t>
        <a:bodyPr/>
        <a:lstStyle/>
        <a:p>
          <a:endParaRPr lang="en-US"/>
        </a:p>
      </dgm:t>
    </dgm:pt>
    <dgm:pt modelId="{837E2840-85CD-48B0-A56C-8B3377AA241D}" type="pres">
      <dgm:prSet presAssocID="{380102D1-E50D-405D-BD9A-0FA3E25BB7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DE1067-24CC-494D-830D-F8298060F29D}" type="pres">
      <dgm:prSet presAssocID="{47E9255A-D81B-4CD5-985A-FAD28E01775F}" presName="hierRoot1" presStyleCnt="0"/>
      <dgm:spPr/>
    </dgm:pt>
    <dgm:pt modelId="{AB33B0A7-73E4-4AE8-A9AB-048E7183DA72}" type="pres">
      <dgm:prSet presAssocID="{47E9255A-D81B-4CD5-985A-FAD28E01775F}" presName="composite" presStyleCnt="0"/>
      <dgm:spPr/>
    </dgm:pt>
    <dgm:pt modelId="{96F54F46-1F81-4C27-A33C-DB543B9D2182}" type="pres">
      <dgm:prSet presAssocID="{47E9255A-D81B-4CD5-985A-FAD28E01775F}" presName="background" presStyleLbl="node0" presStyleIdx="0" presStyleCnt="1"/>
      <dgm:spPr/>
    </dgm:pt>
    <dgm:pt modelId="{9B9268D5-3527-4FE1-A6D4-7DBDE9D1689E}" type="pres">
      <dgm:prSet presAssocID="{47E9255A-D81B-4CD5-985A-FAD28E01775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B6F0D5-4641-4B45-8C0D-4A8A95E58704}" type="pres">
      <dgm:prSet presAssocID="{47E9255A-D81B-4CD5-985A-FAD28E01775F}" presName="hierChild2" presStyleCnt="0"/>
      <dgm:spPr/>
    </dgm:pt>
    <dgm:pt modelId="{F4F449C4-D7D5-41A8-B6D9-706DAF589823}" type="pres">
      <dgm:prSet presAssocID="{7F01696D-3A8B-4091-BEE9-0BA4980578F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21843FE-4B16-48FB-A5E6-532B99328E32}" type="pres">
      <dgm:prSet presAssocID="{C6298E28-7E63-4847-BE6A-68DA272A7C2E}" presName="hierRoot2" presStyleCnt="0"/>
      <dgm:spPr/>
    </dgm:pt>
    <dgm:pt modelId="{90C731C6-56F5-4949-A994-26E197705692}" type="pres">
      <dgm:prSet presAssocID="{C6298E28-7E63-4847-BE6A-68DA272A7C2E}" presName="composite2" presStyleCnt="0"/>
      <dgm:spPr/>
    </dgm:pt>
    <dgm:pt modelId="{A9CD63A8-C9BD-432B-AA00-F45A0E0A27D1}" type="pres">
      <dgm:prSet presAssocID="{C6298E28-7E63-4847-BE6A-68DA272A7C2E}" presName="background2" presStyleLbl="node2" presStyleIdx="0" presStyleCnt="2"/>
      <dgm:spPr/>
    </dgm:pt>
    <dgm:pt modelId="{4BA2A5E3-18C0-4B87-A373-DF4A8155BD8E}" type="pres">
      <dgm:prSet presAssocID="{C6298E28-7E63-4847-BE6A-68DA272A7C2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033529-6ACC-49E0-8823-AC0D8E03AEE9}" type="pres">
      <dgm:prSet presAssocID="{C6298E28-7E63-4847-BE6A-68DA272A7C2E}" presName="hierChild3" presStyleCnt="0"/>
      <dgm:spPr/>
    </dgm:pt>
    <dgm:pt modelId="{75E3E205-DB80-430C-8862-959B290A7169}" type="pres">
      <dgm:prSet presAssocID="{0D12C4B5-70DB-46C6-9370-B94AFCA41FB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5AADBC8-8DA1-4480-8C71-D8F4A221EA57}" type="pres">
      <dgm:prSet presAssocID="{D0927FC4-0B02-4B73-8542-3A50921654B5}" presName="hierRoot2" presStyleCnt="0"/>
      <dgm:spPr/>
    </dgm:pt>
    <dgm:pt modelId="{78FFAEB7-DFDE-4CA9-A3D9-40D74C1FD804}" type="pres">
      <dgm:prSet presAssocID="{D0927FC4-0B02-4B73-8542-3A50921654B5}" presName="composite2" presStyleCnt="0"/>
      <dgm:spPr/>
    </dgm:pt>
    <dgm:pt modelId="{E9367655-EBBF-4222-9F29-BA37B0492A51}" type="pres">
      <dgm:prSet presAssocID="{D0927FC4-0B02-4B73-8542-3A50921654B5}" presName="background2" presStyleLbl="node2" presStyleIdx="1" presStyleCnt="2"/>
      <dgm:spPr/>
    </dgm:pt>
    <dgm:pt modelId="{6E289391-9E2B-4592-BBD9-37009FA26531}" type="pres">
      <dgm:prSet presAssocID="{D0927FC4-0B02-4B73-8542-3A50921654B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A01E1-327D-4371-8C9C-3AD9EF4653EC}" type="pres">
      <dgm:prSet presAssocID="{D0927FC4-0B02-4B73-8542-3A50921654B5}" presName="hierChild3" presStyleCnt="0"/>
      <dgm:spPr/>
    </dgm:pt>
  </dgm:ptLst>
  <dgm:cxnLst>
    <dgm:cxn modelId="{59DB8B40-3154-4377-8714-782BC2A076C1}" type="presOf" srcId="{C6298E28-7E63-4847-BE6A-68DA272A7C2E}" destId="{4BA2A5E3-18C0-4B87-A373-DF4A8155BD8E}" srcOrd="0" destOrd="0" presId="urn:microsoft.com/office/officeart/2005/8/layout/hierarchy1"/>
    <dgm:cxn modelId="{BB4765E0-BC09-4804-8F6E-413C2C87F249}" type="presOf" srcId="{47E9255A-D81B-4CD5-985A-FAD28E01775F}" destId="{9B9268D5-3527-4FE1-A6D4-7DBDE9D1689E}" srcOrd="0" destOrd="0" presId="urn:microsoft.com/office/officeart/2005/8/layout/hierarchy1"/>
    <dgm:cxn modelId="{BAC2F9DD-E554-4F5D-802C-730204D43BD5}" srcId="{380102D1-E50D-405D-BD9A-0FA3E25BB7DC}" destId="{47E9255A-D81B-4CD5-985A-FAD28E01775F}" srcOrd="0" destOrd="0" parTransId="{DAED8D31-1A8A-4F10-81FF-1B2E79997CF4}" sibTransId="{13C4B1EF-8DDF-4281-A588-55973DCC836C}"/>
    <dgm:cxn modelId="{07430B51-9A7F-4E1E-AE51-C038C596EA27}" srcId="{47E9255A-D81B-4CD5-985A-FAD28E01775F}" destId="{D0927FC4-0B02-4B73-8542-3A50921654B5}" srcOrd="1" destOrd="0" parTransId="{0D12C4B5-70DB-46C6-9370-B94AFCA41FB7}" sibTransId="{2E5424F4-BC69-4A86-A1EC-F13D5940918A}"/>
    <dgm:cxn modelId="{AFC79371-F3C3-470D-B6CB-2C11F376F66D}" type="presOf" srcId="{7F01696D-3A8B-4091-BEE9-0BA4980578F6}" destId="{F4F449C4-D7D5-41A8-B6D9-706DAF589823}" srcOrd="0" destOrd="0" presId="urn:microsoft.com/office/officeart/2005/8/layout/hierarchy1"/>
    <dgm:cxn modelId="{3150B9C8-3A48-4D4D-9A3C-C44F7696FD12}" type="presOf" srcId="{D0927FC4-0B02-4B73-8542-3A50921654B5}" destId="{6E289391-9E2B-4592-BBD9-37009FA26531}" srcOrd="0" destOrd="0" presId="urn:microsoft.com/office/officeart/2005/8/layout/hierarchy1"/>
    <dgm:cxn modelId="{93D62160-B958-4F6F-BE37-B4420309C24F}" srcId="{47E9255A-D81B-4CD5-985A-FAD28E01775F}" destId="{C6298E28-7E63-4847-BE6A-68DA272A7C2E}" srcOrd="0" destOrd="0" parTransId="{7F01696D-3A8B-4091-BEE9-0BA4980578F6}" sibTransId="{2497204E-17EF-4783-BBEF-745798623583}"/>
    <dgm:cxn modelId="{3583D4DF-7E6A-4CB1-94A6-6AA3F8998573}" type="presOf" srcId="{0D12C4B5-70DB-46C6-9370-B94AFCA41FB7}" destId="{75E3E205-DB80-430C-8862-959B290A7169}" srcOrd="0" destOrd="0" presId="urn:microsoft.com/office/officeart/2005/8/layout/hierarchy1"/>
    <dgm:cxn modelId="{671FA5C0-E5C2-4B83-821F-7F08C84C90EF}" type="presOf" srcId="{380102D1-E50D-405D-BD9A-0FA3E25BB7DC}" destId="{837E2840-85CD-48B0-A56C-8B3377AA241D}" srcOrd="0" destOrd="0" presId="urn:microsoft.com/office/officeart/2005/8/layout/hierarchy1"/>
    <dgm:cxn modelId="{9ECA2B07-F6EF-4BBF-A007-6E03B02C0E3F}" type="presParOf" srcId="{837E2840-85CD-48B0-A56C-8B3377AA241D}" destId="{A9DE1067-24CC-494D-830D-F8298060F29D}" srcOrd="0" destOrd="0" presId="urn:microsoft.com/office/officeart/2005/8/layout/hierarchy1"/>
    <dgm:cxn modelId="{7B023516-CD4F-4298-AC05-B32698D9D389}" type="presParOf" srcId="{A9DE1067-24CC-494D-830D-F8298060F29D}" destId="{AB33B0A7-73E4-4AE8-A9AB-048E7183DA72}" srcOrd="0" destOrd="0" presId="urn:microsoft.com/office/officeart/2005/8/layout/hierarchy1"/>
    <dgm:cxn modelId="{D9992676-4C30-4DD3-BAA2-F96969C9040B}" type="presParOf" srcId="{AB33B0A7-73E4-4AE8-A9AB-048E7183DA72}" destId="{96F54F46-1F81-4C27-A33C-DB543B9D2182}" srcOrd="0" destOrd="0" presId="urn:microsoft.com/office/officeart/2005/8/layout/hierarchy1"/>
    <dgm:cxn modelId="{45501BCE-D65E-49D2-9033-0C2389F836F5}" type="presParOf" srcId="{AB33B0A7-73E4-4AE8-A9AB-048E7183DA72}" destId="{9B9268D5-3527-4FE1-A6D4-7DBDE9D1689E}" srcOrd="1" destOrd="0" presId="urn:microsoft.com/office/officeart/2005/8/layout/hierarchy1"/>
    <dgm:cxn modelId="{4189A981-C25B-4AC7-8AE8-8D3CF4056797}" type="presParOf" srcId="{A9DE1067-24CC-494D-830D-F8298060F29D}" destId="{ADB6F0D5-4641-4B45-8C0D-4A8A95E58704}" srcOrd="1" destOrd="0" presId="urn:microsoft.com/office/officeart/2005/8/layout/hierarchy1"/>
    <dgm:cxn modelId="{6E5C1C22-B790-4656-A437-0724644D173C}" type="presParOf" srcId="{ADB6F0D5-4641-4B45-8C0D-4A8A95E58704}" destId="{F4F449C4-D7D5-41A8-B6D9-706DAF589823}" srcOrd="0" destOrd="0" presId="urn:microsoft.com/office/officeart/2005/8/layout/hierarchy1"/>
    <dgm:cxn modelId="{12F77C46-C247-465C-BF9B-2093C2B71542}" type="presParOf" srcId="{ADB6F0D5-4641-4B45-8C0D-4A8A95E58704}" destId="{421843FE-4B16-48FB-A5E6-532B99328E32}" srcOrd="1" destOrd="0" presId="urn:microsoft.com/office/officeart/2005/8/layout/hierarchy1"/>
    <dgm:cxn modelId="{5132955B-E274-4EBB-8ACD-9898DB0C4A3F}" type="presParOf" srcId="{421843FE-4B16-48FB-A5E6-532B99328E32}" destId="{90C731C6-56F5-4949-A994-26E197705692}" srcOrd="0" destOrd="0" presId="urn:microsoft.com/office/officeart/2005/8/layout/hierarchy1"/>
    <dgm:cxn modelId="{79A96AEE-2B09-4B08-802F-9B56B061B6AA}" type="presParOf" srcId="{90C731C6-56F5-4949-A994-26E197705692}" destId="{A9CD63A8-C9BD-432B-AA00-F45A0E0A27D1}" srcOrd="0" destOrd="0" presId="urn:microsoft.com/office/officeart/2005/8/layout/hierarchy1"/>
    <dgm:cxn modelId="{F1265889-7F66-47F3-B785-AD2F64A98049}" type="presParOf" srcId="{90C731C6-56F5-4949-A994-26E197705692}" destId="{4BA2A5E3-18C0-4B87-A373-DF4A8155BD8E}" srcOrd="1" destOrd="0" presId="urn:microsoft.com/office/officeart/2005/8/layout/hierarchy1"/>
    <dgm:cxn modelId="{41FDC262-7B3F-4452-A123-4AAAEE568E69}" type="presParOf" srcId="{421843FE-4B16-48FB-A5E6-532B99328E32}" destId="{DC033529-6ACC-49E0-8823-AC0D8E03AEE9}" srcOrd="1" destOrd="0" presId="urn:microsoft.com/office/officeart/2005/8/layout/hierarchy1"/>
    <dgm:cxn modelId="{D771D281-F6E2-4804-AC71-9BB2123DFA1E}" type="presParOf" srcId="{ADB6F0D5-4641-4B45-8C0D-4A8A95E58704}" destId="{75E3E205-DB80-430C-8862-959B290A7169}" srcOrd="2" destOrd="0" presId="urn:microsoft.com/office/officeart/2005/8/layout/hierarchy1"/>
    <dgm:cxn modelId="{41DE4B8F-7F4E-428F-A9BD-560BAC9E5441}" type="presParOf" srcId="{ADB6F0D5-4641-4B45-8C0D-4A8A95E58704}" destId="{B5AADBC8-8DA1-4480-8C71-D8F4A221EA57}" srcOrd="3" destOrd="0" presId="urn:microsoft.com/office/officeart/2005/8/layout/hierarchy1"/>
    <dgm:cxn modelId="{BF9C1884-DC2B-481F-B106-ACA266CE3075}" type="presParOf" srcId="{B5AADBC8-8DA1-4480-8C71-D8F4A221EA57}" destId="{78FFAEB7-DFDE-4CA9-A3D9-40D74C1FD804}" srcOrd="0" destOrd="0" presId="urn:microsoft.com/office/officeart/2005/8/layout/hierarchy1"/>
    <dgm:cxn modelId="{2EAA04A6-0158-4084-B37D-2BF83DB62BC1}" type="presParOf" srcId="{78FFAEB7-DFDE-4CA9-A3D9-40D74C1FD804}" destId="{E9367655-EBBF-4222-9F29-BA37B0492A51}" srcOrd="0" destOrd="0" presId="urn:microsoft.com/office/officeart/2005/8/layout/hierarchy1"/>
    <dgm:cxn modelId="{18DE839E-1E66-4B35-A556-450CF7DE7D8A}" type="presParOf" srcId="{78FFAEB7-DFDE-4CA9-A3D9-40D74C1FD804}" destId="{6E289391-9E2B-4592-BBD9-37009FA26531}" srcOrd="1" destOrd="0" presId="urn:microsoft.com/office/officeart/2005/8/layout/hierarchy1"/>
    <dgm:cxn modelId="{A1944658-64DA-4B25-BD6C-8CDE6C5C3FE3}" type="presParOf" srcId="{B5AADBC8-8DA1-4480-8C71-D8F4A221EA57}" destId="{3FDA01E1-327D-4371-8C9C-3AD9EF4653EC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Losses of energy in pipes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534400" cy="35052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fluid flow through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pipes,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fluid experiences some resistance due to which energy of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fluid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lost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losses is classified in two parts Major Losses &amp; Minor Losses 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494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en-US" sz="4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 losses </a:t>
            </a:r>
            <a:endParaRPr lang="en-US" sz="44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5846136"/>
          </a:xfrm>
        </p:spPr>
        <p:txBody>
          <a:bodyPr>
            <a:normAutofit fontScale="92500" lnSpcReduction="10000"/>
          </a:bodyPr>
          <a:lstStyle/>
          <a:p>
            <a:pPr indent="0"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is due to friction and calculated by following formulas: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1. Darcy- Weisbach Formula: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h</a:t>
            </a:r>
            <a:r>
              <a:rPr lang="en-US" sz="19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= (4.f.L.V</a:t>
            </a:r>
            <a:r>
              <a:rPr lang="en-US" sz="19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)/(d.2g)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where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h</a:t>
            </a:r>
            <a:r>
              <a:rPr lang="en-US" sz="1900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=   Coefficient of friction (function of Reynolds's  Number)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f     =   Friction Factor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 =   16/R</a:t>
            </a:r>
            <a:r>
              <a:rPr lang="en-US" sz="1900" baseline="-25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900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&lt; 2000 (Viscous Flow)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 =    0.079/(R</a:t>
            </a:r>
            <a:r>
              <a:rPr lang="en-US" sz="19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baseline="30000" dirty="0" smtClean="0">
                <a:latin typeface="Times New Roman" pitchFamily="18" charset="0"/>
                <a:cs typeface="Times New Roman" pitchFamily="18" charset="0"/>
              </a:rPr>
              <a:t>1/4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4000&lt;R</a:t>
            </a:r>
            <a:r>
              <a:rPr lang="en-US" sz="19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&lt; 10</a:t>
            </a:r>
            <a:r>
              <a:rPr lang="en-US" sz="19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baseline="30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900" baseline="-25000" dirty="0" smtClean="0">
                <a:latin typeface="Times New Roman" pitchFamily="18" charset="0"/>
                <a:cs typeface="Times New Roman" pitchFamily="18" charset="0"/>
              </a:rPr>
              <a:t>e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or (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= density 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= dynamic viscosity 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kinematic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viscosity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L   =    length of pipe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V  =    mean velocity of flow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d  =    diameter of Pipe 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g  =    acceleration due to gravity (9.8 m/s2)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2.  Chezy’s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Formula: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  V= C√(mi)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V  =    mean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velocity of flow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  =    hydraulic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mean depth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A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(area of flow)/ P ( wetted perimeter)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=    d/4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(in case of pipe)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=    loss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of head per unit length of pipe (h</a:t>
            </a:r>
            <a:r>
              <a:rPr lang="en-US" sz="1900" baseline="-250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/L)      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Chezy’s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constant </a:t>
            </a:r>
          </a:p>
          <a:p>
            <a:pPr indent="0">
              <a:spcBef>
                <a:spcPts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sz="4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Major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Losses</a:t>
            </a:r>
            <a:endParaRPr lang="en-US" sz="44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77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Numerical: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Q1.Find the head loss due to friction in a pipe of diameter 250 mm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length 60m, through which water is flowing at a velocity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m/s using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Darcy formula (ii) Chezy’s formula for which  C = 55 . Take kinematic viscosity of water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0.01 stokes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Q2. Find the diameter of pipe of length 2500m when the rate of flow of water is 0.25m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/s and head lost due to friction is 5 m Take C= 50 in Chezy’s formula.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Q3. An oil of kinematic viscosity 0.25 stokes is flowing through a pipe of diameter 300 mm at a rate of 300 litre/s . Find the head lost due to friction for a length of 60 m of pipe.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Q4. An oil of specific gravity 0.7 is flowing through a pipe of diameter 300 mm at the rate of 500 liters/s. Find the head lost due to friction and power required to maintain the flow for a length of 1000m.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Take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0.29 stokes 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418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Losses of energy in pipes</vt:lpstr>
      <vt:lpstr>Energy losses </vt:lpstr>
      <vt:lpstr>Major Losses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Losses in pipes</dc:title>
  <dc:creator>ADMIN</dc:creator>
  <cp:lastModifiedBy>Windows User</cp:lastModifiedBy>
  <cp:revision>28</cp:revision>
  <dcterms:created xsi:type="dcterms:W3CDTF">2006-08-16T00:00:00Z</dcterms:created>
  <dcterms:modified xsi:type="dcterms:W3CDTF">2020-04-02T03:02:39Z</dcterms:modified>
</cp:coreProperties>
</file>