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2060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  <a:defRPr b="0" i="0" sz="1200" u="none" cap="none" strike="noStrik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jpg"/><Relationship Id="rId5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/>
        </p:nvSpPr>
        <p:spPr>
          <a:xfrm>
            <a:off x="838200" y="1600200"/>
            <a:ext cx="7924800" cy="1938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0" y="5943600"/>
            <a:ext cx="9144000" cy="89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Schoolbook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646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CIVIL ENGINEERING DEPARTMENT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646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(U.G. NBA Accredited up to June 2026)</a:t>
            </a: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0" y="2819400"/>
            <a:ext cx="91440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Schoolbook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TITLE</a:t>
            </a:r>
            <a:endParaRPr/>
          </a:p>
        </p:txBody>
      </p:sp>
      <p:pic>
        <p:nvPicPr>
          <p:cNvPr descr="NEEV2018Poster" id="91" name="Google Shape;91;p13"/>
          <p:cNvPicPr preferRelativeResize="0"/>
          <p:nvPr/>
        </p:nvPicPr>
        <p:blipFill rotWithShape="1">
          <a:blip r:embed="rId3">
            <a:alphaModFix/>
          </a:blip>
          <a:srcRect b="0" l="4331" r="4377" t="0"/>
          <a:stretch/>
        </p:blipFill>
        <p:spPr>
          <a:xfrm>
            <a:off x="8077200" y="293687"/>
            <a:ext cx="838200" cy="874712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143000" y="0"/>
            <a:ext cx="6934200" cy="1846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646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IPS ACADEMY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646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INSTITUTE OF ENGINEERING &amp; SCIENCE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646"/>
              </a:buClr>
              <a:buSzPts val="1800"/>
              <a:buFont typeface="Times New Roman"/>
              <a:buNone/>
            </a:pPr>
            <a:r>
              <a:rPr b="1" i="0" lang="en-US" sz="1800" u="none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 UGC Autonomous Institute, Affiliated to RGPV)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Schoolbook"/>
              <a:buNone/>
            </a:pPr>
            <a:r>
              <a:t/>
            </a:r>
            <a:endParaRPr b="1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NEEV 2025</a:t>
            </a: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152400" y="4191000"/>
            <a:ext cx="3200400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</a:pPr>
            <a:r>
              <a:rPr b="1" i="0" lang="en-US" sz="16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Submitted By</a:t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7620000" y="4267200"/>
            <a:ext cx="1524000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</a:pPr>
            <a:r>
              <a:rPr b="1" i="0" lang="en-US" sz="16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Guided By</a:t>
            </a:r>
            <a:endParaRPr/>
          </a:p>
        </p:txBody>
      </p:sp>
      <p:pic>
        <p:nvPicPr>
          <p:cNvPr descr="C:\Users\CED\Desktop\2024\civilipsa logo.jfif" id="96" name="Google Shape;9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38600" y="4940300"/>
            <a:ext cx="1219200" cy="1146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psa ies logo.jfif" id="97" name="Google Shape;97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8600" y="228600"/>
            <a:ext cx="914400" cy="86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entury Schoolbook"/>
              <a:buNone/>
            </a:pP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